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животное «лишнее»?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&amp;Kcy; &amp;chcy;&amp;iecy;&amp;mcy;&amp;ucy; &amp;scy;&amp;ncy;&amp;icy;&amp;tcy;&amp;scy;&amp;yacy; &amp;scy;&amp;ocy;&amp;bcy;&amp;acy;&amp;kcy;&amp;acy;. &amp;Scy;&amp;ocy;&amp;ncy;&amp;ncy;&amp;icy;&amp;kcy; &amp;scy;&amp;ocy;&amp;bcy;&amp;acy;&amp;kcy;&amp;a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2438400" cy="2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&amp;Kcy;&amp;acy;&amp;rcy;&amp;tcy;&amp;icy;&amp;ncy;&amp;kcy;&amp;icy; &amp;pcy;&amp;ocy; &amp;zcy;&amp;acy;&amp;pcy;&amp;rcy;&amp;ocy;&amp;scy;&amp;u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2701896" cy="233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supertosty.ru/images/other/ca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6670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Тема. Выборочное изложение «Слепой бельчонок».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Цель: учиться </a:t>
            </a:r>
            <a:r>
              <a:rPr lang="ru-RU" dirty="0" smtClean="0"/>
              <a:t>передавать текст на письме выборочно своими словами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Изложения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Подробное</a:t>
            </a:r>
          </a:p>
          <a:p>
            <a:r>
              <a:rPr lang="ru-RU" sz="5400" dirty="0" smtClean="0"/>
              <a:t>Сжатое</a:t>
            </a:r>
          </a:p>
          <a:p>
            <a:r>
              <a:rPr lang="ru-RU" sz="5400" dirty="0" smtClean="0"/>
              <a:t>Выборочное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над изложением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Составим план.</a:t>
            </a:r>
          </a:p>
          <a:p>
            <a:pPr lvl="0"/>
            <a:r>
              <a:rPr lang="ru-RU" dirty="0" smtClean="0"/>
              <a:t>Выясним </a:t>
            </a:r>
            <a:r>
              <a:rPr lang="ru-RU" dirty="0" smtClean="0"/>
              <a:t>значение непонятных слов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Перескажем текст.</a:t>
            </a:r>
          </a:p>
          <a:p>
            <a:pPr lvl="0"/>
            <a:r>
              <a:rPr lang="ru-RU" dirty="0" smtClean="0"/>
              <a:t>Будем </a:t>
            </a:r>
            <a:r>
              <a:rPr lang="ru-RU" dirty="0" smtClean="0"/>
              <a:t>беседовать по содержанию.</a:t>
            </a:r>
          </a:p>
          <a:p>
            <a:pPr lvl="0"/>
            <a:r>
              <a:rPr lang="ru-RU" dirty="0" smtClean="0"/>
              <a:t>Разделим текст на части (выделим </a:t>
            </a:r>
            <a:r>
              <a:rPr lang="ru-RU" dirty="0" err="1" smtClean="0"/>
              <a:t>микротемы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Прочитаем текст.</a:t>
            </a:r>
          </a:p>
          <a:p>
            <a:r>
              <a:rPr lang="ru-RU" dirty="0" smtClean="0"/>
              <a:t>Выпишем ключевые слова, словосочетания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Выберем </a:t>
            </a:r>
            <a:r>
              <a:rPr lang="ru-RU" dirty="0" smtClean="0"/>
              <a:t>главное  к каждому пункту плана.</a:t>
            </a:r>
          </a:p>
          <a:p>
            <a:pPr lvl="0"/>
            <a:r>
              <a:rPr lang="ru-RU" dirty="0" smtClean="0"/>
              <a:t>Напишем </a:t>
            </a:r>
            <a:r>
              <a:rPr lang="ru-RU" dirty="0" smtClean="0"/>
              <a:t>изложение.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по содержанию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Где папа нашёл бельчонка?</a:t>
            </a:r>
          </a:p>
          <a:p>
            <a:pPr lvl="0"/>
            <a:r>
              <a:rPr lang="ru-RU" dirty="0" smtClean="0"/>
              <a:t>Как мальчик и папа ухаживали за бельчонком?</a:t>
            </a:r>
          </a:p>
          <a:p>
            <a:pPr lvl="0"/>
            <a:r>
              <a:rPr lang="ru-RU" dirty="0" smtClean="0"/>
              <a:t>Что они заметили, когда он открыл глаза?</a:t>
            </a:r>
          </a:p>
          <a:p>
            <a:pPr lvl="0"/>
            <a:r>
              <a:rPr lang="ru-RU" dirty="0" smtClean="0"/>
              <a:t>Каким был бельчонок?</a:t>
            </a:r>
          </a:p>
          <a:p>
            <a:pPr lvl="0"/>
            <a:r>
              <a:rPr lang="ru-RU" dirty="0" smtClean="0"/>
              <a:t>Что он любил?</a:t>
            </a:r>
          </a:p>
          <a:p>
            <a:pPr lvl="0"/>
            <a:r>
              <a:rPr lang="ru-RU" dirty="0" smtClean="0"/>
              <a:t>Как он прятал орешки?</a:t>
            </a:r>
          </a:p>
          <a:p>
            <a:pPr lvl="0"/>
            <a:r>
              <a:rPr lang="ru-RU" dirty="0" smtClean="0"/>
              <a:t>Как бельчонок передвигался по квартире?</a:t>
            </a:r>
          </a:p>
          <a:p>
            <a:pPr lvl="0"/>
            <a:r>
              <a:rPr lang="ru-RU" dirty="0" smtClean="0"/>
              <a:t>В каких случаях бельчонок падал?</a:t>
            </a:r>
          </a:p>
          <a:p>
            <a:pPr lvl="0"/>
            <a:r>
              <a:rPr lang="ru-RU" dirty="0" smtClean="0"/>
              <a:t>Как бельчонок понимал, что вещи передвигали</a:t>
            </a:r>
            <a:r>
              <a:rPr lang="ru-RU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 (на выбор):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Напишите</a:t>
            </a:r>
            <a:r>
              <a:rPr lang="ru-RU" dirty="0" smtClean="0"/>
              <a:t>, как папа и мальчик заботились о бельчонке.</a:t>
            </a:r>
          </a:p>
          <a:p>
            <a:pPr lvl="0"/>
            <a:r>
              <a:rPr lang="ru-RU" dirty="0" smtClean="0"/>
              <a:t>Дополните предложения </a:t>
            </a:r>
          </a:p>
          <a:p>
            <a:pPr>
              <a:buNone/>
            </a:pPr>
            <a:r>
              <a:rPr lang="ru-RU" dirty="0" smtClean="0"/>
              <a:t>Когда бельчонок вырос, они обнаружили, что он …</a:t>
            </a:r>
          </a:p>
          <a:p>
            <a:pPr>
              <a:buNone/>
            </a:pPr>
            <a:r>
              <a:rPr lang="ru-RU" dirty="0" smtClean="0"/>
              <a:t>Бельчонок по всей квартире … бегал, а падал только тогда, когда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175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Какое животное «лишнее»?</vt:lpstr>
      <vt:lpstr>Тема. Выборочное изложение «Слепой бельчонок».</vt:lpstr>
      <vt:lpstr>Изложения </vt:lpstr>
      <vt:lpstr>План работы над изложением</vt:lpstr>
      <vt:lpstr>Беседа по содержанию</vt:lpstr>
      <vt:lpstr>Домашнее задание (на выбор):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животное «лишнее»?</dc:title>
  <dc:creator>user</dc:creator>
  <cp:lastModifiedBy>user</cp:lastModifiedBy>
  <cp:revision>2</cp:revision>
  <dcterms:created xsi:type="dcterms:W3CDTF">2016-11-26T14:27:41Z</dcterms:created>
  <dcterms:modified xsi:type="dcterms:W3CDTF">2016-11-26T14:48:48Z</dcterms:modified>
</cp:coreProperties>
</file>